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1" r:id="rId2"/>
    <p:sldId id="344" r:id="rId3"/>
    <p:sldId id="345" r:id="rId4"/>
    <p:sldId id="340" r:id="rId5"/>
    <p:sldId id="347" r:id="rId6"/>
    <p:sldId id="342" r:id="rId7"/>
    <p:sldId id="346" r:id="rId8"/>
    <p:sldId id="34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2355"/>
    <a:srgbClr val="21367E"/>
    <a:srgbClr val="314FB8"/>
    <a:srgbClr val="0D1534"/>
    <a:srgbClr val="243B88"/>
    <a:srgbClr val="CD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0812"/>
  </p:normalViewPr>
  <p:slideViewPr>
    <p:cSldViewPr>
      <p:cViewPr varScale="1">
        <p:scale>
          <a:sx n="118" d="100"/>
          <a:sy n="118" d="100"/>
        </p:scale>
        <p:origin x="2240" y="20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57AAB-37BF-F945-BDCC-CA621B6F9054}" type="datetimeFigureOut">
              <a:rPr lang="en-US" smtClean="0"/>
              <a:pPr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C451-F4BA-2F44-BF42-1CB36DF4A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2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80FC30-DA2F-5941-816D-F338079FE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1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685800"/>
          </a:xfrm>
        </p:spPr>
        <p:txBody>
          <a:bodyPr/>
          <a:lstStyle>
            <a:lvl1pPr>
              <a:defRPr sz="3800">
                <a:solidFill>
                  <a:srgbClr val="21367E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43434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Open Sans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3CDB2FF-5285-E744-A801-8800C888EBC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1" name="Picture 9" descr="cover-top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ver-bottom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3950"/>
            <a:ext cx="9144000" cy="65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over-acp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6363"/>
            <a:ext cx="1981200" cy="757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108325" y="484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681EB-FCA9-FA48-BCA4-632B662829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20002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F3BC15-9246-6D41-A908-51E33761B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416AD7-F02C-864D-9BAC-448A48329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E89C0-4F52-7740-AA78-BD5CE4F84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A52DE-2E36-654C-8A06-D668F5B26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FA4D3-39C9-F54E-8F24-D629D288A7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9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09CA6-E1B9-D84C-A22E-DEA5EF973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0F3D66-0C8F-DF40-B9E3-35FB8A6A3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E3ECE-0725-0F45-AE78-39D4A7044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AE5BBB-FD20-134C-8BAE-8DBB5E476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nterior-h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243B88"/>
                </a:solidFill>
                <a:latin typeface="Open Sans Semibold" charset="0"/>
              </a:defRPr>
            </a:lvl1pPr>
          </a:lstStyle>
          <a:p>
            <a:fld id="{1A001F3E-9215-3F43-8EAB-B734A823BE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interior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8375"/>
            <a:ext cx="1524000" cy="56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DINMittelschrif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367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367E"/>
          </a:solidFill>
          <a:latin typeface="Open Sans Semibold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1367E"/>
          </a:solidFill>
          <a:latin typeface="Open Sans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21367E"/>
          </a:solidFill>
          <a:latin typeface="Open Sans Light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lucienne-piper-msw/" TargetMode="External"/><Relationship Id="rId2" Type="http://schemas.openxmlformats.org/officeDocument/2006/relationships/hyperlink" Target="http://www.linkedin.com/in/ellsworthgibbs98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DINMittelschrift (Headings)"/>
                <a:cs typeface="DINMittelschrift (Headings)"/>
              </a:rPr>
              <a:t>ACP’s 80+ FORTUNE 500 PARTNER COMPANIES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B5C82-B52A-4945-AF2A-40B810A90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24027"/>
            <a:ext cx="7086600" cy="5476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8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MENTORING PROGRAM SUCCESS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63E83-7E38-7844-80DB-384B140A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371601"/>
            <a:ext cx="7924800" cy="4191000"/>
          </a:xfrm>
        </p:spPr>
      </p:pic>
    </p:spTree>
    <p:extLst>
      <p:ext uri="{BB962C8B-B14F-4D97-AF65-F5344CB8AC3E}">
        <p14:creationId xmlns:p14="http://schemas.microsoft.com/office/powerpoint/2010/main" val="32455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PROTÉGÉ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Screen Shot 2019-07-22 at 2.06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12199"/>
          <a:stretch>
            <a:fillRect/>
          </a:stretch>
        </p:blipFill>
        <p:spPr>
          <a:xfrm>
            <a:off x="40639" y="1066800"/>
            <a:ext cx="8849361" cy="4953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6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2514600"/>
            <a:ext cx="8534400" cy="3733800"/>
          </a:xfrm>
        </p:spPr>
        <p:txBody>
          <a:bodyPr/>
          <a:lstStyle/>
          <a:p>
            <a:pPr marL="0" indent="0" algn="ctr">
              <a:buNone/>
            </a:pPr>
            <a:endParaRPr lang="en-US" sz="10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F08E4F-1955-9E41-9C38-45EC22973855}"/>
              </a:ext>
            </a:extLst>
          </p:cNvPr>
          <p:cNvSpPr/>
          <p:nvPr/>
        </p:nvSpPr>
        <p:spPr>
          <a:xfrm>
            <a:off x="511629" y="1905000"/>
            <a:ext cx="8229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363636"/>
                </a:solidFill>
                <a:latin typeface="Gotham"/>
              </a:rPr>
              <a:t>ACP welcomes applications from service members, veterans and spouses who meet the following eligibility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363636"/>
                </a:solidFill>
                <a:latin typeface="Gotham"/>
              </a:rPr>
              <a:t>Active duty service members (including members of the Reserve and National Guard).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363636"/>
                </a:solidFill>
                <a:latin typeface="Gotham"/>
              </a:rPr>
              <a:t>Veterans of the armed forces that have served at least 180 days on active duty orders since September 11, 2001.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363636"/>
                </a:solidFill>
                <a:latin typeface="Gotham"/>
              </a:rPr>
              <a:t>Surviving spouses and spouses of severely wounded post-9/11 veterans.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363636"/>
                </a:solidFill>
                <a:latin typeface="Gotham"/>
              </a:rPr>
              <a:t>Service members who served less than 180 days of active duty since 9/11, but who were injured while serving or training.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>
                <a:solidFill>
                  <a:srgbClr val="363636"/>
                </a:solidFill>
                <a:latin typeface="Gotham"/>
              </a:rPr>
              <a:t>The spouses of active duty service members</a:t>
            </a:r>
            <a:endParaRPr lang="en-US" sz="1900" b="1" i="1" dirty="0">
              <a:solidFill>
                <a:srgbClr val="363636"/>
              </a:solidFill>
              <a:effectLst/>
              <a:latin typeface="Gotha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02AB8-CBD5-3245-B985-5A1490758D3E}"/>
              </a:ext>
            </a:extLst>
          </p:cNvPr>
          <p:cNvSpPr txBox="1"/>
          <p:nvPr/>
        </p:nvSpPr>
        <p:spPr>
          <a:xfrm>
            <a:off x="1676400" y="1091624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367E"/>
                </a:solidFill>
              </a:rPr>
              <a:t>Program 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5788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12C8-7E8E-AF41-A347-9DA5E402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APPLY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3AD13-2CEA-9C4B-9E47-14204E491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30E37-52F7-0740-A61F-7AD68EE7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094FE8-1F7A-4641-9B95-FE23AB602A24}"/>
              </a:ext>
            </a:extLst>
          </p:cNvPr>
          <p:cNvSpPr/>
          <p:nvPr/>
        </p:nvSpPr>
        <p:spPr>
          <a:xfrm>
            <a:off x="685800" y="2362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162355"/>
                </a:solidFill>
              </a:rPr>
              <a:t>acp-usa.org</a:t>
            </a:r>
            <a:endParaRPr lang="en-US" sz="9600" b="1" dirty="0">
              <a:solidFill>
                <a:srgbClr val="1623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Content Placeholder 2" descr="Screen Shot 2019-06-24 at 12.42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9" t="-3398" r="-17150" b="-18246"/>
          <a:stretch/>
        </p:blipFill>
        <p:spPr>
          <a:xfrm>
            <a:off x="-1676400" y="1676400"/>
            <a:ext cx="12380162" cy="4191000"/>
          </a:xfr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HOW TO APPLY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 OF NEXT STEPS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Screen Shot 2019-06-24 at 12.46.3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2" t="-12604" r="-4384" b="170"/>
          <a:stretch/>
        </p:blipFill>
        <p:spPr>
          <a:xfrm>
            <a:off x="-461851" y="1219200"/>
            <a:ext cx="10006763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200" dirty="0"/>
              <a:t>  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7642"/>
            <a:ext cx="85344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Connect With Us!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Ellsworth Gibbs – Veteran Program coordinator</a:t>
            </a:r>
          </a:p>
          <a:p>
            <a:pPr marL="0" indent="0" algn="ctr">
              <a:buNone/>
            </a:pPr>
            <a:r>
              <a:rPr lang="en-US" dirty="0" err="1"/>
              <a:t>egibbs@acp-usa.org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www.linkedin.com/in/ellsworthgibbs9864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Lucie Piper – Spouse Program coordinator</a:t>
            </a:r>
          </a:p>
          <a:p>
            <a:pPr marL="0" indent="0" algn="ctr">
              <a:buNone/>
            </a:pPr>
            <a:r>
              <a:rPr lang="en-US" dirty="0" err="1"/>
              <a:t>lpiper@acp-usa.org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https://www.linkedin.com/in/lucienne-piper-msw/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212-752-0700</a:t>
            </a:r>
          </a:p>
          <a:p>
            <a:pPr marL="0" indent="0" algn="ctr">
              <a:buNone/>
            </a:pPr>
            <a:r>
              <a:rPr lang="en-US" dirty="0"/>
              <a:t>   THANK YOU! </a:t>
            </a:r>
            <a:r>
              <a:rPr lang="en-US" dirty="0">
                <a:sym typeface="Wingdings"/>
              </a:rPr>
              <a:t>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16AD7-F02C-864D-9BAC-448A4832914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19799"/>
            <a:ext cx="1600200" cy="7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9124"/>
      </p:ext>
    </p:extLst>
  </p:cSld>
  <p:clrMapOvr>
    <a:masterClrMapping/>
  </p:clrMapOvr>
</p:sld>
</file>

<file path=ppt/theme/theme1.xml><?xml version="1.0" encoding="utf-8"?>
<a:theme xmlns:a="http://schemas.openxmlformats.org/drawingml/2006/main" name="acp_template_v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DINMittelschrift"/>
        <a:ea typeface="ＭＳ Ｐゴシック"/>
        <a:cs typeface="ＭＳ Ｐゴシック"/>
      </a:majorFont>
      <a:minorFont>
        <a:latin typeface="DINMittelschrif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13312</TotalTime>
  <Words>186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DINMittelschrift</vt:lpstr>
      <vt:lpstr>DINMittelschrift (Headings)</vt:lpstr>
      <vt:lpstr>Gotham</vt:lpstr>
      <vt:lpstr>Open Sans</vt:lpstr>
      <vt:lpstr>Open Sans Light</vt:lpstr>
      <vt:lpstr>Open Sans Semibold</vt:lpstr>
      <vt:lpstr>acp_template_v4</vt:lpstr>
      <vt:lpstr>PowerPoint Presentation</vt:lpstr>
      <vt:lpstr>MENTORING PROGRAM SUCCESS </vt:lpstr>
      <vt:lpstr>PROTÉGÉ RETENTION</vt:lpstr>
      <vt:lpstr>PowerPoint Presentation</vt:lpstr>
      <vt:lpstr>APPLY NOW</vt:lpstr>
      <vt:lpstr>PowerPoint Presentation</vt:lpstr>
      <vt:lpstr>TIMELINE OF NEXT STEPS </vt:lpstr>
      <vt:lpstr>    QUESTIONS? </vt:lpstr>
    </vt:vector>
  </TitlesOfParts>
  <Company>Jugular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Jugular</dc:creator>
  <cp:lastModifiedBy>Ellsworth Gibbs</cp:lastModifiedBy>
  <cp:revision>593</cp:revision>
  <cp:lastPrinted>2018-07-06T15:42:10Z</cp:lastPrinted>
  <dcterms:created xsi:type="dcterms:W3CDTF">2014-09-25T15:39:46Z</dcterms:created>
  <dcterms:modified xsi:type="dcterms:W3CDTF">2020-03-03T19:23:06Z</dcterms:modified>
</cp:coreProperties>
</file>